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8" r:id="rId1"/>
  </p:sldMasterIdLst>
  <p:notesMasterIdLst>
    <p:notesMasterId r:id="rId17"/>
  </p:notes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</p:embeddedFontLst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>
    <p:restoredLeft sz="5360" autoAdjust="0"/>
    <p:restoredTop sz="94694"/>
  </p:normalViewPr>
  <p:slideViewPr>
    <p:cSldViewPr snapToGrid="0" snapToObjects="1">
      <p:cViewPr varScale="1">
        <p:scale>
          <a:sx n="98" d="100"/>
          <a:sy n="98" d="100"/>
        </p:scale>
        <p:origin x="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2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Smith" userId="cd36b53a-7a28-4df3-a42c-c1dc8c016556" providerId="ADAL" clId="{63C9DFEB-62C2-4493-A9F3-A0067F2A360F}"/>
    <pc:docChg chg="custSel modSld">
      <pc:chgData name="Kim Smith" userId="cd36b53a-7a28-4df3-a42c-c1dc8c016556" providerId="ADAL" clId="{63C9DFEB-62C2-4493-A9F3-A0067F2A360F}" dt="2021-11-16T13:28:35.825" v="3" actId="20577"/>
      <pc:docMkLst>
        <pc:docMk/>
      </pc:docMkLst>
      <pc:sldChg chg="modSp mod">
        <pc:chgData name="Kim Smith" userId="cd36b53a-7a28-4df3-a42c-c1dc8c016556" providerId="ADAL" clId="{63C9DFEB-62C2-4493-A9F3-A0067F2A360F}" dt="2021-11-16T13:28:35.825" v="3" actId="20577"/>
        <pc:sldMkLst>
          <pc:docMk/>
          <pc:sldMk cId="4237036418" sldId="269"/>
        </pc:sldMkLst>
        <pc:spChg chg="mod">
          <ac:chgData name="Kim Smith" userId="cd36b53a-7a28-4df3-a42c-c1dc8c016556" providerId="ADAL" clId="{63C9DFEB-62C2-4493-A9F3-A0067F2A360F}" dt="2021-11-16T13:28:35.825" v="3" actId="20577"/>
          <ac:spMkLst>
            <pc:docMk/>
            <pc:sldMk cId="4237036418" sldId="269"/>
            <ac:spMk id="3" creationId="{E527EA90-FE0F-4854-946A-777BD53B1FBC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0CDE85-7A0C-5E4D-9DA3-FACD01EC3D83}" type="datetimeFigureOut">
              <a:rPr lang="en-GB" smtClean="0"/>
              <a:t>16/11/2021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6A5279-E6C0-E44D-AF68-CBA24F0160C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28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Add = 00</a:t>
            </a:r>
          </a:p>
          <a:p>
            <a:r>
              <a:rPr lang="en-GB" dirty="0"/>
              <a:t>B = 001</a:t>
            </a:r>
          </a:p>
          <a:p>
            <a:r>
              <a:rPr lang="en-GB" dirty="0"/>
              <a:t>D = 011</a:t>
            </a:r>
          </a:p>
          <a:p>
            <a:r>
              <a:rPr lang="en-GB" dirty="0"/>
              <a:t>0000 1011 = 0B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6A5279-E6C0-E44D-AF68-CBA24F0160C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19934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Add = 00, C = 010, value = 101</a:t>
            </a:r>
          </a:p>
          <a:p>
            <a:r>
              <a:rPr lang="en-GB" dirty="0"/>
              <a:t>50 = 00110010</a:t>
            </a:r>
          </a:p>
          <a:p>
            <a:r>
              <a:rPr lang="en-GB" dirty="0"/>
              <a:t>0001 0101 0011 0010 = 1532H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6A5279-E6C0-E44D-AF68-CBA24F0160C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170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Add = 00, A = 000, Value = 101</a:t>
            </a:r>
          </a:p>
          <a:p>
            <a:r>
              <a:rPr lang="en-GB" dirty="0"/>
              <a:t>-43 = 11010101</a:t>
            </a:r>
          </a:p>
          <a:p>
            <a:r>
              <a:rPr lang="en-GB" dirty="0"/>
              <a:t>0000 0101 1101 0101 = 05D5H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6A5279-E6C0-E44D-AF68-CBA24F0160C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8349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MOVE = 01, B = 001, C = 010</a:t>
            </a:r>
          </a:p>
          <a:p>
            <a:r>
              <a:rPr lang="en-GB" dirty="0"/>
              <a:t>0100 1010 = 4AH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6A5279-E6C0-E44D-AF68-CBA24F0160CE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675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MOVE = 01, D = 011, Value = 101</a:t>
            </a:r>
          </a:p>
          <a:p>
            <a:r>
              <a:rPr lang="en-GB" dirty="0"/>
              <a:t>-20 = 11101100</a:t>
            </a:r>
          </a:p>
          <a:p>
            <a:r>
              <a:rPr lang="en-GB" dirty="0"/>
              <a:t>0101 1101 1110 1100 = 5DECH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6A5279-E6C0-E44D-AF68-CBA24F0160C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3308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STORE: 01, Address = 110, A = 000</a:t>
            </a:r>
          </a:p>
          <a:p>
            <a:r>
              <a:rPr lang="en-GB" dirty="0"/>
              <a:t>2042 in Little endian = 4220H</a:t>
            </a:r>
          </a:p>
          <a:p>
            <a:r>
              <a:rPr lang="en-GB" dirty="0"/>
              <a:t>0111 0000 = 704220H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6A5279-E6C0-E44D-AF68-CBA24F0160C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66100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LOAD = 01, C = 010, Address = 110</a:t>
            </a:r>
          </a:p>
          <a:p>
            <a:r>
              <a:rPr lang="en-GB" dirty="0"/>
              <a:t>A3D4 in little endian = D4A3</a:t>
            </a:r>
          </a:p>
          <a:p>
            <a:r>
              <a:rPr lang="en-GB" dirty="0"/>
              <a:t>0101 0110 = 56D4A3H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6A5279-E6C0-E44D-AF68-CBA24F0160CE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680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JMP = 1000 0000 = 80H</a:t>
            </a:r>
          </a:p>
          <a:p>
            <a:r>
              <a:rPr lang="en-GB" dirty="0"/>
              <a:t>125C in little endian = 5C12</a:t>
            </a:r>
          </a:p>
          <a:p>
            <a:r>
              <a:rPr lang="en-GB" dirty="0"/>
              <a:t>805C12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6A5279-E6C0-E44D-AF68-CBA24F0160CE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12583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JPN = 1000 0011 = 83H</a:t>
            </a:r>
          </a:p>
          <a:p>
            <a:r>
              <a:rPr lang="en-GB" dirty="0"/>
              <a:t>6DA3 in little endian = A36D</a:t>
            </a:r>
          </a:p>
          <a:p>
            <a:r>
              <a:rPr lang="en-GB" dirty="0"/>
              <a:t>83A36DH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6A5279-E6C0-E44D-AF68-CBA24F0160CE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56036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4C3C1-19F2-4135-B398-CCD258832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EA13FE-7385-4FC5-967B-FD16BCDCD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13FC0-3872-4B33-A335-588893BCF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E1B61-A492-454D-A87F-28D081472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D4BD4-4633-45AD-87EE-8CEB33C10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399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C67EA9-8047-4855-B050-B59EE0245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A50CF-79F9-41BE-994C-E53F42F8EB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DC737-743B-49CF-A1F0-26A0672D7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6B86F7-B84D-49F7-AB07-4C368F36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8FB77-F9AA-4AFE-9EEC-7EC7E00F5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8536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1C2DE4-1091-4B4E-BB73-150A1D78D0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41E1A1-A639-4100-9A39-1431385CFD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E9E389-3087-4CAF-9628-3B008B7CA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8DFC3-E3F2-4A36-8BB7-6E66C1D9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18B39-0AA9-4F89-AED0-BA825498E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507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A2E03-ED30-455D-A6ED-C080AD11F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7B384-BA32-47DB-A7CA-43FC88D05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3E695-AECE-47FD-AD1A-7889123E1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19ED8-EB54-4E94-8C2F-678D22A6B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20446-CC18-44A6-87BA-51D1C4DA1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547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11884-24B1-4B45-B896-43E4B7622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F1170-D716-48EB-BBE7-43FBF65E5E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BD26A-0E63-4234-B2BA-F25F065E8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0C0DE-9901-4321-AC7D-CB63CE6DC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40D0B-63B7-48F5-8667-DA939053E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324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2067F-2ABE-4D19-93DE-410F982B2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3D074-28A1-4087-A176-CAF4740784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18E0BA-2C8A-4E71-83EF-8364FC0890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3C0506-E8CF-4A1E-BDB7-97FD0BEDA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11/16/2021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D461F5-B93A-44B3-A543-E47558961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55A51-C9C7-4F47-AE6E-B35965A79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399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6509E-CCB3-4998-A4FF-122AD56F9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E2E4B3-ADAD-4C92-9351-B509C806D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29ADAE-0538-46C9-9463-B294658B73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C52173-0181-4D2D-BEE3-A7A673081F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535751-9DF9-484F-B18E-6FDD01AEC1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0A1882-1DFD-4DD9-AA26-DE337EA9A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9DE8F5-FE87-4AA0-8AC8-D8A2F86F7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0C9688-35E2-420F-9F7E-AA3FB111B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119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7636F-34CF-49D5-A971-19427279B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965BCC-0007-4285-B88C-E826EA1E3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FB2514-521F-4018-BD64-B08639ADB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2D0FE9-173D-4688-9A46-F8C3BC0C9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094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7F985C-CC1E-4FB3-9424-9B52CF918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44DCCF-AC24-4A9F-B0B5-61A52F260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02B0D-5787-448A-8B1F-3E302A93A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795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0A395-6C61-4580-BD7B-5C2721420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EBF2DE-DD72-41EA-A344-CDBD57F2F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AA8E25-B1E0-4674-8F71-D5446497C4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9E6E33-00A0-4A8B-AEE5-E35061DF2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11/16/2021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1756CA-E7D5-49D2-8381-9255F46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6D725-A663-4F8A-8520-10FA07B00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2623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66AFD-CA6D-47CC-8B34-E3FAED078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423D86-117F-41F2-AC3D-0125A6D97B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B1B219-05D2-47C2-9511-EB2331D42C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D9348-7471-409C-A6C5-E7E8E5372B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11/16/2021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154EE4-8D9F-42D1-AABE-F99B7EEB6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3EC4BA-8C9E-47E9-B931-7E431F663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119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38F970-8F16-46C9-9591-7D1A9DAE7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A9F63D-D77E-4BE0-AC67-46B2D79C5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4F419-305E-4641-A802-1DEBB8DE06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11/16/2021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2F1E13-B689-40D5-BC69-C4AD232918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92E52F-2EAB-409E-83B5-0FC37367CE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954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66A2C-B3BF-214A-9542-653FE8A26C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Computer Systems Components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A2AE92-C911-2C41-B580-90EEAD8D4D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Encoding and Decoding the Theoretical Processor</a:t>
            </a:r>
          </a:p>
        </p:txBody>
      </p:sp>
    </p:spTree>
    <p:extLst>
      <p:ext uri="{BB962C8B-B14F-4D97-AF65-F5344CB8AC3E}">
        <p14:creationId xmlns:p14="http://schemas.microsoft.com/office/powerpoint/2010/main" val="2185396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599CB-6150-B04A-AE02-29FB51AC0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JMP 125CH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78CF6-2902-994F-900D-60083CA00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97DD61-1B58-4E11-8DCC-56EB36F682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000" t="9733" r="8114" b="63488"/>
          <a:stretch/>
        </p:blipFill>
        <p:spPr>
          <a:xfrm>
            <a:off x="6026033" y="4424163"/>
            <a:ext cx="6222548" cy="242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81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7181B-B031-C149-B825-BF3C83F41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JPN 6DA3H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62EA2-2955-7749-9B25-67069155FE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1D6CFE-8DED-4585-9738-F49E043FB9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985" t="24980" r="8204" b="63900"/>
          <a:stretch/>
        </p:blipFill>
        <p:spPr>
          <a:xfrm>
            <a:off x="3716605" y="5480925"/>
            <a:ext cx="8475395" cy="137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856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3B1B8-61A2-4E40-A6D8-ADF2183AD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Decode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6738-5A8C-424F-A1B6-4F4467F1FA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is slightly trickier</a:t>
            </a:r>
          </a:p>
          <a:p>
            <a:r>
              <a:rPr lang="en-GB" dirty="0"/>
              <a:t>You have a list of binary/hex which you have to work through</a:t>
            </a:r>
          </a:p>
          <a:p>
            <a:r>
              <a:rPr lang="en-GB" dirty="0"/>
              <a:t>You have to establish how many words each command takes up before you can see where the next command begins!</a:t>
            </a:r>
          </a:p>
        </p:txBody>
      </p:sp>
    </p:spTree>
    <p:extLst>
      <p:ext uri="{BB962C8B-B14F-4D97-AF65-F5344CB8AC3E}">
        <p14:creationId xmlns:p14="http://schemas.microsoft.com/office/powerpoint/2010/main" val="1606797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04A62-AE00-414E-A389-90C73FE56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Decode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345CE52-6F15-436A-9CE6-753E88A3DE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7276220"/>
              </p:ext>
            </p:extLst>
          </p:nvPr>
        </p:nvGraphicFramePr>
        <p:xfrm>
          <a:off x="0" y="1457726"/>
          <a:ext cx="12192000" cy="985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89339074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35079865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99717869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23676933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28379473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4803279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78245929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99160368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7824935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2962261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98993857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95062088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30147403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12145391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16854414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791790890"/>
                    </a:ext>
                  </a:extLst>
                </a:gridCol>
              </a:tblGrid>
              <a:tr h="49261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7086158"/>
                  </a:ext>
                </a:extLst>
              </a:tr>
              <a:tr h="49261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429386"/>
                  </a:ext>
                </a:extLst>
              </a:tr>
            </a:tbl>
          </a:graphicData>
        </a:graphic>
      </p:graphicFrame>
      <p:grpSp>
        <p:nvGrpSpPr>
          <p:cNvPr id="8" name="Group 7">
            <a:extLst>
              <a:ext uri="{FF2B5EF4-FFF2-40B4-BE49-F238E27FC236}">
                <a16:creationId xmlns:a16="http://schemas.microsoft.com/office/drawing/2014/main" id="{8A74CB82-A7F1-41D4-A575-00680076810A}"/>
              </a:ext>
            </a:extLst>
          </p:cNvPr>
          <p:cNvGrpSpPr/>
          <p:nvPr/>
        </p:nvGrpSpPr>
        <p:grpSpPr>
          <a:xfrm>
            <a:off x="-13715" y="1856096"/>
            <a:ext cx="1749197" cy="1106733"/>
            <a:chOff x="-41011" y="1856096"/>
            <a:chExt cx="1749197" cy="11067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7C21B4C-B6D9-4D19-ACC8-528662A22408}"/>
                </a:ext>
              </a:extLst>
            </p:cNvPr>
            <p:cNvSpPr/>
            <p:nvPr/>
          </p:nvSpPr>
          <p:spPr>
            <a:xfrm>
              <a:off x="0" y="1856096"/>
              <a:ext cx="771099" cy="668740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54BD0F7-938B-4CC0-A5C3-5CC5A4E71955}"/>
                </a:ext>
              </a:extLst>
            </p:cNvPr>
            <p:cNvSpPr txBox="1"/>
            <p:nvPr/>
          </p:nvSpPr>
          <p:spPr>
            <a:xfrm>
              <a:off x="-41011" y="2593497"/>
              <a:ext cx="1749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FETCH (1 read)</a:t>
              </a:r>
            </a:p>
          </p:txBody>
        </p:sp>
      </p:grp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A662B54-35C0-409D-8E2F-F7671CEB38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9415323"/>
              </p:ext>
            </p:extLst>
          </p:nvPr>
        </p:nvGraphicFramePr>
        <p:xfrm>
          <a:off x="1622567" y="3531105"/>
          <a:ext cx="3672764" cy="8655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2764">
                  <a:extLst>
                    <a:ext uri="{9D8B030D-6E8A-4147-A177-3AD203B41FA5}">
                      <a16:colId xmlns:a16="http://schemas.microsoft.com/office/drawing/2014/main" val="1307136603"/>
                    </a:ext>
                  </a:extLst>
                </a:gridCol>
              </a:tblGrid>
              <a:tr h="865504">
                <a:tc>
                  <a:txBody>
                    <a:bodyPr/>
                    <a:lstStyle/>
                    <a:p>
                      <a:r>
                        <a:rPr lang="en-GB" sz="3600" dirty="0"/>
                        <a:t>4E = 01001110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6489173"/>
                  </a:ext>
                </a:extLst>
              </a:tr>
            </a:tbl>
          </a:graphicData>
        </a:graphic>
      </p:graphicFrame>
      <p:grpSp>
        <p:nvGrpSpPr>
          <p:cNvPr id="11" name="Group 10">
            <a:extLst>
              <a:ext uri="{FF2B5EF4-FFF2-40B4-BE49-F238E27FC236}">
                <a16:creationId xmlns:a16="http://schemas.microsoft.com/office/drawing/2014/main" id="{5D4D9C9D-3899-4613-8348-6686C624EAE7}"/>
              </a:ext>
            </a:extLst>
          </p:cNvPr>
          <p:cNvGrpSpPr/>
          <p:nvPr/>
        </p:nvGrpSpPr>
        <p:grpSpPr>
          <a:xfrm>
            <a:off x="2593531" y="3578873"/>
            <a:ext cx="2422606" cy="1106733"/>
            <a:chOff x="-41011" y="1856096"/>
            <a:chExt cx="2422606" cy="110673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0CA4E18-290F-4C4C-B187-9269A0BAED3A}"/>
                </a:ext>
              </a:extLst>
            </p:cNvPr>
            <p:cNvSpPr/>
            <p:nvPr/>
          </p:nvSpPr>
          <p:spPr>
            <a:xfrm>
              <a:off x="0" y="1856096"/>
              <a:ext cx="2381595" cy="668740"/>
            </a:xfrm>
            <a:prstGeom prst="rect">
              <a:avLst/>
            </a:prstGeom>
            <a:noFill/>
            <a:ln w="571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6F1826E-CEA4-4EBA-A93C-DECD6F68F4FA}"/>
                </a:ext>
              </a:extLst>
            </p:cNvPr>
            <p:cNvSpPr txBox="1"/>
            <p:nvPr/>
          </p:nvSpPr>
          <p:spPr>
            <a:xfrm>
              <a:off x="-41011" y="2593497"/>
              <a:ext cx="10070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DECODE</a:t>
              </a:r>
            </a:p>
          </p:txBody>
        </p:sp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B0160C25-EBC9-49E6-B94B-497ABF1446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120" t="8930" r="8068" b="61952"/>
          <a:stretch/>
        </p:blipFill>
        <p:spPr>
          <a:xfrm>
            <a:off x="5377810" y="3940212"/>
            <a:ext cx="6827252" cy="290472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3BB4E0C-9F3E-4F30-AD16-1E473311DB6F}"/>
              </a:ext>
            </a:extLst>
          </p:cNvPr>
          <p:cNvSpPr txBox="1"/>
          <p:nvPr/>
        </p:nvSpPr>
        <p:spPr>
          <a:xfrm>
            <a:off x="849085" y="5682342"/>
            <a:ext cx="886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LOAD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3478A24-BF6C-4AE4-8A9C-4CECADA7B3C3}"/>
              </a:ext>
            </a:extLst>
          </p:cNvPr>
          <p:cNvSpPr txBox="1"/>
          <p:nvPr/>
        </p:nvSpPr>
        <p:spPr>
          <a:xfrm>
            <a:off x="1622567" y="5681561"/>
            <a:ext cx="54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B,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7360F3-2885-4D1D-A3EF-784D3603B800}"/>
              </a:ext>
            </a:extLst>
          </p:cNvPr>
          <p:cNvSpPr/>
          <p:nvPr/>
        </p:nvSpPr>
        <p:spPr>
          <a:xfrm>
            <a:off x="9581604" y="4620293"/>
            <a:ext cx="2423160" cy="81385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4B1BD57-CD36-4218-9BE7-4A4367C771C3}"/>
              </a:ext>
            </a:extLst>
          </p:cNvPr>
          <p:cNvGrpSpPr/>
          <p:nvPr/>
        </p:nvGrpSpPr>
        <p:grpSpPr>
          <a:xfrm>
            <a:off x="677334" y="1853752"/>
            <a:ext cx="1842171" cy="1105783"/>
            <a:chOff x="677334" y="1847221"/>
            <a:chExt cx="1842171" cy="110578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956BB39-55E8-40FA-B35B-13371FFDC03A}"/>
                </a:ext>
              </a:extLst>
            </p:cNvPr>
            <p:cNvSpPr/>
            <p:nvPr/>
          </p:nvSpPr>
          <p:spPr>
            <a:xfrm>
              <a:off x="849085" y="1847221"/>
              <a:ext cx="1410789" cy="67761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BB95FF7-EAE4-4EF5-B276-9A54D3FD4A0D}"/>
                </a:ext>
              </a:extLst>
            </p:cNvPr>
            <p:cNvSpPr txBox="1"/>
            <p:nvPr/>
          </p:nvSpPr>
          <p:spPr>
            <a:xfrm>
              <a:off x="677334" y="2583672"/>
              <a:ext cx="18421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/>
                <a:t>FETCH (2 reads)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DE0E420-1350-4EF6-9454-64E731BABCDA}"/>
              </a:ext>
            </a:extLst>
          </p:cNvPr>
          <p:cNvSpPr txBox="1"/>
          <p:nvPr/>
        </p:nvSpPr>
        <p:spPr>
          <a:xfrm>
            <a:off x="2009802" y="5682342"/>
            <a:ext cx="8863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1200H</a:t>
            </a:r>
          </a:p>
        </p:txBody>
      </p:sp>
    </p:spTree>
    <p:extLst>
      <p:ext uri="{BB962C8B-B14F-4D97-AF65-F5344CB8AC3E}">
        <p14:creationId xmlns:p14="http://schemas.microsoft.com/office/powerpoint/2010/main" val="1804179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21" grpId="0" animBg="1"/>
      <p:bldP spid="2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56295-3580-4266-9DBF-D14B3107D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Decode Example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9498C84-103F-4FB3-9948-DDECC30CA6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96207501"/>
              </p:ext>
            </p:extLst>
          </p:nvPr>
        </p:nvGraphicFramePr>
        <p:xfrm>
          <a:off x="0" y="1457726"/>
          <a:ext cx="12192000" cy="985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2893390745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35079865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997178699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236769337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28379473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48032790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78245929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99160368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87824935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2962261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98993857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950620886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301474032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121453910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316854414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791790890"/>
                    </a:ext>
                  </a:extLst>
                </a:gridCol>
              </a:tblGrid>
              <a:tr h="49261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000F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7086158"/>
                  </a:ext>
                </a:extLst>
              </a:tr>
              <a:tr h="492610"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1429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36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1BEBB-DC9F-4167-AB88-BEBB7FB6C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7EA90-FE0F-4854-946A-777BD53B1F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Read cycles depend on words used in command</a:t>
            </a:r>
          </a:p>
          <a:p>
            <a:r>
              <a:rPr lang="en-GB" dirty="0"/>
              <a:t>Write cycles only occur when we write to memory (store)</a:t>
            </a:r>
          </a:p>
          <a:p>
            <a:endParaRPr lang="en-GB" dirty="0"/>
          </a:p>
          <a:p>
            <a:r>
              <a:rPr lang="en-GB" dirty="0"/>
              <a:t>When encoding, use the data sheet</a:t>
            </a:r>
          </a:p>
          <a:p>
            <a:r>
              <a:rPr lang="en-GB" dirty="0"/>
              <a:t>When decoding, take the first word then work out how many of the following words form part of that command.</a:t>
            </a:r>
          </a:p>
        </p:txBody>
      </p:sp>
    </p:spTree>
    <p:extLst>
      <p:ext uri="{BB962C8B-B14F-4D97-AF65-F5344CB8AC3E}">
        <p14:creationId xmlns:p14="http://schemas.microsoft.com/office/powerpoint/2010/main" val="4237036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E33A1-97E0-494F-A98E-C6090421D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B4D4D-3E8D-3F48-8802-F3D41D211A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Demonstration of encoding and decoding</a:t>
            </a:r>
          </a:p>
          <a:p>
            <a:r>
              <a:rPr lang="en-GB" dirty="0"/>
              <a:t>We will make use of the Theoretical Processor Data Sheet</a:t>
            </a:r>
          </a:p>
        </p:txBody>
      </p:sp>
    </p:spTree>
    <p:extLst>
      <p:ext uri="{BB962C8B-B14F-4D97-AF65-F5344CB8AC3E}">
        <p14:creationId xmlns:p14="http://schemas.microsoft.com/office/powerpoint/2010/main" val="4246038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BC036-0437-8142-96B2-51DB5830E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ADD B, 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1999E8-CEF4-B747-873D-3A7FC36B1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601482-49A0-47A8-9DA1-B85948D3AD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943" t="13402" r="7979" b="68829"/>
          <a:stretch/>
        </p:blipFill>
        <p:spPr>
          <a:xfrm>
            <a:off x="4254424" y="4817433"/>
            <a:ext cx="7937577" cy="2040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22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279FB-FF02-3A41-9A82-9FC1BEAA3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ADD C, 50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6C4165-6430-B546-8E60-8036F987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DD70B0-C86E-4BEF-AEBE-42E8852174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943" t="31001" r="7979" b="50831"/>
          <a:stretch/>
        </p:blipFill>
        <p:spPr>
          <a:xfrm>
            <a:off x="4213057" y="4785543"/>
            <a:ext cx="7884359" cy="207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46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47666-2EE8-AF47-A472-FA825280E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ADD A, -43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69768-69F5-2F4A-BE12-72002876F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C7F3A1-2FDF-46B1-B4FD-600FA696C4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943" t="31001" r="7979" b="50831"/>
          <a:stretch/>
        </p:blipFill>
        <p:spPr>
          <a:xfrm>
            <a:off x="4213057" y="4785543"/>
            <a:ext cx="7884359" cy="207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618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FB6DB-6867-C548-94D3-789480053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MOVE B,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B5B01-8D4E-5B41-AA1A-B2DE05A2A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623512-7CF2-4159-99A1-A830B37F38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943" t="10406" r="7979" b="69058"/>
          <a:stretch/>
        </p:blipFill>
        <p:spPr>
          <a:xfrm>
            <a:off x="4202983" y="4484393"/>
            <a:ext cx="7989017" cy="237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027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AB8C1-25A5-ED4D-B137-D645B82F7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MOVE D, -20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96F3F2-3813-6A43-B700-807144A7D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717101-1803-476D-ACB1-39E1446D0AF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943" t="30120" r="7979" b="51175"/>
          <a:stretch/>
        </p:blipFill>
        <p:spPr>
          <a:xfrm>
            <a:off x="4183243" y="4690653"/>
            <a:ext cx="8008758" cy="2167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313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E7D1D-F15B-CB4F-B2A0-D04D15CFF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STORE 2042H, 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4FE4D-51B4-7948-8143-0476D2601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26E61F-F572-413F-92B5-5B5C7A8FF0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113" t="13401" r="8024" b="60007"/>
          <a:stretch/>
        </p:blipFill>
        <p:spPr>
          <a:xfrm>
            <a:off x="5831200" y="4391310"/>
            <a:ext cx="6360800" cy="246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358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2F97B-7592-AA47-A578-3CE8C2D6D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Encode LOAD C, A3D4H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F533B-2E62-D642-8C0C-444C1A366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9F6438-0490-49FB-9F55-FFEA8FE0712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120" t="8930" r="8068" b="61952"/>
          <a:stretch/>
        </p:blipFill>
        <p:spPr>
          <a:xfrm>
            <a:off x="5364748" y="3953274"/>
            <a:ext cx="6827252" cy="290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77849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GUID" val="4a143cf4-cb0f-4bf7-b13d-e643d8ac4d8c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</TotalTime>
  <Words>408</Words>
  <Application>Microsoft Office PowerPoint</Application>
  <PresentationFormat>Widescreen</PresentationFormat>
  <Paragraphs>129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Calibri Light</vt:lpstr>
      <vt:lpstr>Arial</vt:lpstr>
      <vt:lpstr>Calibri</vt:lpstr>
      <vt:lpstr>Office Theme</vt:lpstr>
      <vt:lpstr>Computer Systems Components</vt:lpstr>
      <vt:lpstr>Introduction</vt:lpstr>
      <vt:lpstr>Encode ADD B, D</vt:lpstr>
      <vt:lpstr>Encode ADD C, 50</vt:lpstr>
      <vt:lpstr>Encode ADD A, -43</vt:lpstr>
      <vt:lpstr>Encode MOVE B, C</vt:lpstr>
      <vt:lpstr>Encode MOVE D, -20 </vt:lpstr>
      <vt:lpstr>Encode STORE 2042H, A </vt:lpstr>
      <vt:lpstr>Encode LOAD C, A3D4H</vt:lpstr>
      <vt:lpstr>Encode JMP 125CH</vt:lpstr>
      <vt:lpstr>Encode JPN 6DA3H</vt:lpstr>
      <vt:lpstr>Decode Example</vt:lpstr>
      <vt:lpstr>Decode Example</vt:lpstr>
      <vt:lpstr>Decode Example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Computer Systems Components</dc:title>
  <dc:creator>Alun King</dc:creator>
  <cp:lastModifiedBy>Kim Smith</cp:lastModifiedBy>
  <cp:revision>11</cp:revision>
  <dcterms:created xsi:type="dcterms:W3CDTF">2018-11-13T16:01:51Z</dcterms:created>
  <dcterms:modified xsi:type="dcterms:W3CDTF">2021-11-16T13:28:59Z</dcterms:modified>
</cp:coreProperties>
</file>

<file path=docProps/thumbnail.jpeg>
</file>